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345169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/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/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wasteful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351</Words>
  <Application>Microsoft Macintosh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Smith, Nick</cp:lastModifiedBy>
  <cp:revision>14</cp:revision>
  <dcterms:created xsi:type="dcterms:W3CDTF">2019-01-23T22:13:03Z</dcterms:created>
  <dcterms:modified xsi:type="dcterms:W3CDTF">2021-01-26T14:54:13Z</dcterms:modified>
</cp:coreProperties>
</file>

<file path=docProps/thumbnail.jpeg>
</file>